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83061-ECEB-4E8B-8BD5-48D3CE86F661}" v="8" dt="2024-03-11T09:31:20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ddels stil 4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6" autoAdjust="0"/>
    <p:restoredTop sz="94661"/>
  </p:normalViewPr>
  <p:slideViewPr>
    <p:cSldViewPr snapToGrid="0">
      <p:cViewPr varScale="1">
        <p:scale>
          <a:sx n="103" d="100"/>
          <a:sy n="103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6CA2C-F3ED-4741-AC75-1151DC6471E8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AA2A4-4697-4347-A96C-B3C3C6C808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52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AA2A4-4697-4347-A96C-B3C3C6C8087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751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C42F7F-CF17-4D7E-98DA-83FD139F3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AEBFA99-3EDE-4177-A31C-58EA09EBE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9AB47F-E651-4C4C-A717-B519B721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7B1A33-43F7-4560-965D-040C4E83A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A878C9-EB49-4409-AFF8-5B0A4FCF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000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9EE5DC-8DA7-4C57-9014-2A408903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8642DB-EC8E-44C8-92BB-6DCC44A38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5EA8D8-249F-4C9A-BBFB-8F2A1C2A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A8058A-7E43-4130-8197-9DFB7B04D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66EC8D-2D43-457F-A676-F81B81B5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54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D9F8D9D-437F-46B9-88F3-365562A08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342F747-7EE6-4660-99AE-CE1958C52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581218-E123-4CDE-87AA-C09D4B78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EF9E2B-685B-4319-9A13-DF623183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BA5561-7385-4FD9-ABC5-C4CC662A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55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E58B85-F534-44B0-85A8-7048115B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5D5986-1427-4D61-9F04-4E293B6A0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84C5AC-3D69-4F9A-AD82-72C4D3D6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24C421-40E4-4853-906E-A17AECF5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298331-95BC-4D14-BCB2-F9E627C8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45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F0A2FA-0505-42A4-A275-544819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7A5AC9-AEC2-4F9F-ADE0-7BD8F7728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8F54AE-BFAF-4150-8AFB-F74F38BE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15DDFB-E8D1-4C94-96ED-5EE57ECD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40D7AA-470F-44CC-A739-5CBAAC53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36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400562-77C2-40D5-8505-6870F4C4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80CA1A-F80D-4C2B-9CF0-AFACB93E1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8C3275-64D2-48E9-93F5-A6E5EB0AA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D0B8F39-70B8-405A-BE14-0E5300C9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6ED57C-59D4-43FF-B6C4-A2919419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ACE643A-DA15-4915-BACA-48712E6B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78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7A4A1A-D6D8-475A-9014-D6FB95DD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BDDE910-0CBB-47FF-9509-AC769EF4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950E5A-A439-465A-9888-F60218ED5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2A75C8F-C554-4983-A2BD-582C5A72A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5B31657-01A0-4284-B0E6-286667DD2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4B3AB3D-C3B7-4088-84EB-D0B51661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BEF22DB-3514-4F6E-9B79-A7E0E3F3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45C40E9-9113-4AD8-B87B-E7BCAA17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545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BDD849-B820-46F2-B0CC-FEBC05F0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5DCA2B1-8E73-41BB-8741-FD92FC75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5B6800E-63F5-4598-A27D-5502CE51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4A64D39-1B36-487E-B5AF-4078F1DF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626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9328433-4A1C-4AD6-96C8-2648FAE0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F447721-38A0-47D3-A3E0-8944B843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1BB5B3E-AFA1-4A6D-899B-FE01CAADF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140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E54056-E58B-4C77-84FD-ACEDCCACB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5CA71D-F7C4-4C5E-8004-681789D7E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9C3627A-F616-43EE-AE4B-5E8772008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76E8596-EB0D-4790-9320-D08E6EE6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FCF74F-6299-4BD8-BAA5-FC209157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A18BB6-8685-4CC2-905D-E722C30F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89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055F6E-C0C3-4949-9B07-5E097158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2C88D44-06B5-4BE6-9CE2-2E1A919C8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FFDD291-9AF1-48C9-9356-0FBF59364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A9A129-D62A-42A5-9282-34824076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0778DD9-F945-4748-9DDA-73034655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B2C4AAF-916C-40CC-897A-66FFD352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7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0EDC768-C30B-4D11-A9B3-72CCD833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D690CEB-DF5F-4552-9FF4-73BFED0A7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3C91D7-1ABC-491B-A9EC-39D542C54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2219-1099-4406-A4CE-4C767A5841ED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21A26A-F4CD-4299-BBB8-0B0BA36C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D1F773-663E-4C45-A959-E163DDE2D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564C-BB60-49BC-8213-0BFBE49B6E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78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>
            <a:extLst>
              <a:ext uri="{FF2B5EF4-FFF2-40B4-BE49-F238E27FC236}">
                <a16:creationId xmlns:a16="http://schemas.microsoft.com/office/drawing/2014/main" id="{41B9AD4C-C67A-49E3-A20B-36424CED9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011" y="105819"/>
            <a:ext cx="1864284" cy="10058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Fordeling av goder</a:t>
            </a:r>
            <a:br>
              <a:rPr lang="nb-NO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Jorda vi bor på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Mars 2024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boks 2">
            <a:extLst>
              <a:ext uri="{FF2B5EF4-FFF2-40B4-BE49-F238E27FC236}">
                <a16:creationId xmlns:a16="http://schemas.microsoft.com/office/drawing/2014/main" id="{7CC04F78-2056-4A92-AB38-BC5A8DFB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059" y="105820"/>
            <a:ext cx="6739466" cy="1005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1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Mål og fokus for denne uken: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000000"/>
                </a:solidFill>
                <a:latin typeface="Calibri" panose="020F0502020204030204" pitchFamily="34" charset="0"/>
              </a:rPr>
              <a:t>Holde armer og ben for seg selv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000000"/>
                </a:solidFill>
                <a:latin typeface="Calibri" panose="020F0502020204030204" pitchFamily="34" charset="0"/>
              </a:rPr>
              <a:t>Være ute hele utetiden</a:t>
            </a:r>
            <a:br>
              <a:rPr lang="nb-NO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nb-N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FD140B3D-C879-4C5A-8243-BF411026A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8000" y="138434"/>
            <a:ext cx="1874621" cy="780650"/>
          </a:xfrm>
          <a:prstGeom prst="rect">
            <a:avLst/>
          </a:prstGeom>
        </p:spPr>
      </p:pic>
      <p:graphicFrame>
        <p:nvGraphicFramePr>
          <p:cNvPr id="10" name="Table 13">
            <a:extLst>
              <a:ext uri="{FF2B5EF4-FFF2-40B4-BE49-F238E27FC236}">
                <a16:creationId xmlns:a16="http://schemas.microsoft.com/office/drawing/2014/main" id="{790F2F60-B92F-D1C0-44C7-6A7B1CEB0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24825"/>
              </p:ext>
            </p:extLst>
          </p:nvPr>
        </p:nvGraphicFramePr>
        <p:xfrm>
          <a:off x="74348" y="1175627"/>
          <a:ext cx="12016051" cy="975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016051">
                  <a:extLst>
                    <a:ext uri="{9D8B030D-6E8A-4147-A177-3AD203B41FA5}">
                      <a16:colId xmlns:a16="http://schemas.microsoft.com/office/drawing/2014/main" val="428748163"/>
                    </a:ext>
                  </a:extLst>
                </a:gridCol>
              </a:tblGrid>
              <a:tr h="315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O" sz="1600" dirty="0"/>
                        <a:t>AKS ROSENHOLM </a:t>
                      </a:r>
                      <a:r>
                        <a:rPr lang="nb-NO" sz="1600" dirty="0"/>
                        <a:t>4</a:t>
                      </a:r>
                      <a:r>
                        <a:rPr lang="en-NO" sz="1600" dirty="0"/>
                        <a:t>.TRINN                               </a:t>
                      </a:r>
                      <a:r>
                        <a:rPr lang="nb-NO" sz="1600" dirty="0"/>
                        <a:t>                  </a:t>
                      </a:r>
                      <a:r>
                        <a:rPr lang="en-NO" sz="1600" dirty="0"/>
                        <a:t>  UKEPLAN  UKE</a:t>
                      </a:r>
                      <a:r>
                        <a:rPr lang="nb-NO" sz="1600" dirty="0"/>
                        <a:t>  11</a:t>
                      </a:r>
                      <a:r>
                        <a:rPr lang="en-NO" sz="1600" dirty="0"/>
                        <a:t>                                                       </a:t>
                      </a:r>
                      <a:r>
                        <a:rPr lang="nb-NO" sz="1600" dirty="0">
                          <a:solidFill>
                            <a:schemeClr val="tx1"/>
                          </a:solidFill>
                        </a:rPr>
                        <a:t>                      TLF 4. KLASSE: 468 58 042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56751"/>
                  </a:ext>
                </a:extLst>
              </a:tr>
              <a:tr h="628611"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Vi ønsker at alle beskjeder fra foreldre blir gitt på </a:t>
                      </a:r>
                      <a:r>
                        <a:rPr lang="nb-NO" sz="1200" dirty="0" err="1">
                          <a:solidFill>
                            <a:schemeClr val="tx1"/>
                          </a:solidFill>
                        </a:rPr>
                        <a:t>sms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 og </a:t>
                      </a:r>
                      <a:r>
                        <a:rPr lang="nb-NO" sz="1200" b="1" dirty="0">
                          <a:solidFill>
                            <a:schemeClr val="tx1"/>
                          </a:solidFill>
                        </a:rPr>
                        <a:t>ikke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 telefon da vi ønsker å unngå telefonsamtaler når vi er sammen med barna. 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tx1"/>
                          </a:solidFill>
                        </a:rPr>
                        <a:t>Aller helst vil vi ha faste avtaler. 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Beskjed om fast hjemsendingsavtale kan gis på AKS-telefon, skolemelding eller epost til baseleder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1" dirty="0" err="1">
                          <a:solidFill>
                            <a:schemeClr val="tx1"/>
                          </a:solidFill>
                        </a:rPr>
                        <a:t>Sms</a:t>
                      </a:r>
                      <a:r>
                        <a:rPr lang="nb-NO" sz="1200" b="1" dirty="0">
                          <a:solidFill>
                            <a:schemeClr val="tx1"/>
                          </a:solidFill>
                        </a:rPr>
                        <a:t> må sendes før 1300 eller etter 1600. </a:t>
                      </a:r>
                      <a:r>
                        <a:rPr lang="nb-NO" sz="1200" b="1" dirty="0" err="1">
                          <a:solidFill>
                            <a:schemeClr val="tx1"/>
                          </a:solidFill>
                        </a:rPr>
                        <a:t>Sms'er</a:t>
                      </a:r>
                      <a:r>
                        <a:rPr lang="nb-NO" sz="1200" b="1" dirty="0">
                          <a:solidFill>
                            <a:schemeClr val="tx1"/>
                          </a:solidFill>
                        </a:rPr>
                        <a:t> som sendes etter 1300 vil ikke bli lest før 1600. Vi tar heller ikke telefonsamtaler i dette tidsrommet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57695"/>
                  </a:ext>
                </a:extLst>
              </a:tr>
            </a:tbl>
          </a:graphicData>
        </a:graphic>
      </p:graphicFrame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2DEDCBCF-EECC-AD74-CF8E-5665A156C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15525"/>
              </p:ext>
            </p:extLst>
          </p:nvPr>
        </p:nvGraphicFramePr>
        <p:xfrm>
          <a:off x="74346" y="2214955"/>
          <a:ext cx="12016050" cy="46347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403210">
                  <a:extLst>
                    <a:ext uri="{9D8B030D-6E8A-4147-A177-3AD203B41FA5}">
                      <a16:colId xmlns:a16="http://schemas.microsoft.com/office/drawing/2014/main" val="443728355"/>
                    </a:ext>
                  </a:extLst>
                </a:gridCol>
                <a:gridCol w="2403210">
                  <a:extLst>
                    <a:ext uri="{9D8B030D-6E8A-4147-A177-3AD203B41FA5}">
                      <a16:colId xmlns:a16="http://schemas.microsoft.com/office/drawing/2014/main" val="1459303364"/>
                    </a:ext>
                  </a:extLst>
                </a:gridCol>
                <a:gridCol w="2403210">
                  <a:extLst>
                    <a:ext uri="{9D8B030D-6E8A-4147-A177-3AD203B41FA5}">
                      <a16:colId xmlns:a16="http://schemas.microsoft.com/office/drawing/2014/main" val="4174745522"/>
                    </a:ext>
                  </a:extLst>
                </a:gridCol>
                <a:gridCol w="2403210">
                  <a:extLst>
                    <a:ext uri="{9D8B030D-6E8A-4147-A177-3AD203B41FA5}">
                      <a16:colId xmlns:a16="http://schemas.microsoft.com/office/drawing/2014/main" val="582749612"/>
                    </a:ext>
                  </a:extLst>
                </a:gridCol>
                <a:gridCol w="2403210">
                  <a:extLst>
                    <a:ext uri="{9D8B030D-6E8A-4147-A177-3AD203B41FA5}">
                      <a16:colId xmlns:a16="http://schemas.microsoft.com/office/drawing/2014/main" val="4029196187"/>
                    </a:ext>
                  </a:extLst>
                </a:gridCol>
              </a:tblGrid>
              <a:tr h="224186"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Mandag 11.03 kl.1335-1700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Tirsdag 12.03 1405-1700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Onsdag 13.03 1335-1700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Torsdag 14.03 1335-1700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Fredag 15.03 1330-1700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351444"/>
                  </a:ext>
                </a:extLst>
              </a:tr>
              <a:tr h="644534"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Knekkebrød med pålegg + frukt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4a: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4b: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Knekkebrød med pålegg + frukt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4a: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4b: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Brød med pålegg + frukt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4a: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4b: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Knekkebrød med pålegg + frukt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4a: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4b: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Brød med pålegg + frukt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4a: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4b: Spising i </a:t>
                      </a:r>
                      <a:r>
                        <a:rPr lang="nb-NO" sz="1000" dirty="0" err="1">
                          <a:solidFill>
                            <a:schemeClr val="tx1"/>
                          </a:solidFill>
                        </a:rPr>
                        <a:t>klassehus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889294"/>
                  </a:ext>
                </a:extLst>
              </a:tr>
              <a:tr h="2773907">
                <a:tc>
                  <a:txBody>
                    <a:bodyPr/>
                    <a:lstStyle/>
                    <a:p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Aktivitetstid</a:t>
                      </a: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 15-1600: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Gymsal 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Samarbeidsleker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Frilek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MUSIKKLEK med Ellen 14.15-1500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Sanglek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Kor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Påmeldte elever</a:t>
                      </a: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: Tiril, </a:t>
                      </a:r>
                      <a:r>
                        <a:rPr lang="nb-NO" sz="1000" b="1" dirty="0" err="1">
                          <a:solidFill>
                            <a:schemeClr val="tx1"/>
                          </a:solidFill>
                        </a:rPr>
                        <a:t>Hanifa</a:t>
                      </a: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 og </a:t>
                      </a:r>
                      <a:r>
                        <a:rPr lang="nb-NO" sz="1000" b="1" dirty="0" err="1">
                          <a:solidFill>
                            <a:schemeClr val="tx1"/>
                          </a:solidFill>
                        </a:rPr>
                        <a:t>Inaaya</a:t>
                      </a:r>
                      <a:endParaRPr lang="nb-NO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Aktivitetstid</a:t>
                      </a: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 15-1600: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Utetid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Frie og styrte leker i skolegården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Innetid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30 minutter </a:t>
                      </a:r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iPad</a:t>
                      </a: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Minecraft</a:t>
                      </a: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Mattespill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Aktivitetstid</a:t>
                      </a: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 15-1600: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Utedag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Frie og styrte leker i skolegården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4.klassebedriften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Kaker for salg!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Aktivitetstid</a:t>
                      </a: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 15-1600: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Matterommet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Villkatten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Begrepslæring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Byggeleker</a:t>
                      </a: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dirty="0" err="1">
                          <a:solidFill>
                            <a:schemeClr val="tx1"/>
                          </a:solidFill>
                        </a:rPr>
                        <a:t>Aktivitetstid</a:t>
                      </a: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 15-1600: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Lek på musikkrommet</a:t>
                      </a: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med Tara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Stol-leken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Just Dance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Brettspill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 err="1">
                          <a:solidFill>
                            <a:schemeClr val="tx1"/>
                          </a:solidFill>
                        </a:rPr>
                        <a:t>Grønnsakslab</a:t>
                      </a: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 med Luciana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Nysgjerrige nudler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>
                          <a:solidFill>
                            <a:schemeClr val="tx1"/>
                          </a:solidFill>
                        </a:rPr>
                        <a:t>Gruppe 2: </a:t>
                      </a: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Lukas, Ismail, </a:t>
                      </a:r>
                      <a:r>
                        <a:rPr lang="nb-NO" sz="1000" b="1" dirty="0" err="1">
                          <a:solidFill>
                            <a:schemeClr val="tx1"/>
                          </a:solidFill>
                        </a:rPr>
                        <a:t>Muhafiz</a:t>
                      </a: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nb-NO" sz="1000" b="1" dirty="0" err="1">
                          <a:solidFill>
                            <a:schemeClr val="tx1"/>
                          </a:solidFill>
                        </a:rPr>
                        <a:t>Medin</a:t>
                      </a:r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000" b="1">
                          <a:solidFill>
                            <a:schemeClr val="tx1"/>
                          </a:solidFill>
                        </a:rPr>
                        <a:t>og Joseph</a:t>
                      </a:r>
                      <a:endParaRPr lang="nb-NO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b-NO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b-NO" sz="1000" b="1" dirty="0">
                          <a:solidFill>
                            <a:schemeClr val="tx1"/>
                          </a:solidFill>
                        </a:rPr>
                        <a:t>AKS ØNSKER ALLE STORE OG SMÅ EN RIKTIG GOD ELG!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57600"/>
                  </a:ext>
                </a:extLst>
              </a:tr>
              <a:tr h="454523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Inne og ute aktivitet (aks-bygget)</a:t>
                      </a:r>
                    </a:p>
                    <a:p>
                      <a:r>
                        <a:rPr lang="nb-NO" sz="1000">
                          <a:solidFill>
                            <a:schemeClr val="tx1"/>
                          </a:solidFill>
                        </a:rPr>
                        <a:t>Kl.16.30-17.00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Inne og ute aktivitet (aks-bygget)</a:t>
                      </a: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Kl.16.30-17.00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Inne og ute aktivitet (aks-bygget)</a:t>
                      </a: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Kl.16.30-17.00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Inne og ute aktivitet (aks-bygget)</a:t>
                      </a: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Kl.16.30-17.00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Inne og ute aktivitet (aks-bygget)</a:t>
                      </a: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Kl.16.30-17.00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772323"/>
                  </a:ext>
                </a:extLst>
              </a:tr>
            </a:tbl>
          </a:graphicData>
        </a:graphic>
      </p:graphicFrame>
      <p:pic>
        <p:nvPicPr>
          <p:cNvPr id="17" name="Bilde 4">
            <a:extLst>
              <a:ext uri="{FF2B5EF4-FFF2-40B4-BE49-F238E27FC236}">
                <a16:creationId xmlns:a16="http://schemas.microsoft.com/office/drawing/2014/main" id="{63BE6C01-F60F-E942-8C4D-C1E2E9EB8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993" y="1137918"/>
            <a:ext cx="579066" cy="385777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DC0E81C3-50C3-35E0-BF2C-B07228766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9798" y="132877"/>
            <a:ext cx="967494" cy="929471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E62DF8EE-2E84-E181-0D01-C630021CC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46716" y="121752"/>
            <a:ext cx="1979809" cy="989905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438A0A9E-62C3-02FB-F0F6-9BAD849D3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9803" y="4497741"/>
            <a:ext cx="1900666" cy="142366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CB280800-0B8D-4E4E-0FE6-5A0F89505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070" y="4400794"/>
            <a:ext cx="1083678" cy="767097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BC2F5567-369F-1DC4-0903-80006251A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0332" y="5149670"/>
            <a:ext cx="1071942" cy="600287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A21DE581-0FF1-77B9-02A2-4A8917B6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86766" y="5441600"/>
            <a:ext cx="1551773" cy="868992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3760195E-E6D0-6439-0733-A1101FF7A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0882" y="4783930"/>
            <a:ext cx="687171" cy="103263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A501A71F-A50C-C36B-1A05-FED503F31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4407" y="4582624"/>
            <a:ext cx="1733880" cy="1153818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F5CE5A79-3797-5D3B-CCED-077060CFB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0528" y="3552641"/>
            <a:ext cx="879215" cy="87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00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6bc88f1-8c97-4aab-a2a5-d6797cf24aa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1552480FBE0D4D94728EF40E8649E3" ma:contentTypeVersion="15" ma:contentTypeDescription="Opprett et nytt dokument." ma:contentTypeScope="" ma:versionID="24254e4c8406b20e2288525c541998fb">
  <xsd:schema xmlns:xsd="http://www.w3.org/2001/XMLSchema" xmlns:xs="http://www.w3.org/2001/XMLSchema" xmlns:p="http://schemas.microsoft.com/office/2006/metadata/properties" xmlns:ns3="aed6d6ba-ed01-4823-ac1e-c681df43a37f" xmlns:ns4="f6bc88f1-8c97-4aab-a2a5-d6797cf24aac" targetNamespace="http://schemas.microsoft.com/office/2006/metadata/properties" ma:root="true" ma:fieldsID="8fb664bf03dc97a171f4b8cd289ff0e0" ns3:_="" ns4:_="">
    <xsd:import namespace="aed6d6ba-ed01-4823-ac1e-c681df43a37f"/>
    <xsd:import namespace="f6bc88f1-8c97-4aab-a2a5-d6797cf24aa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LengthInSecond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d6d6ba-ed01-4823-ac1e-c681df43a3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c88f1-8c97-4aab-a2a5-d6797cf24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9CD5B6-BE34-478C-A35E-AEC6BCA543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814447-7748-496F-9388-BDD4ADE3F0C2}">
  <ds:schemaRefs>
    <ds:schemaRef ds:uri="aed6d6ba-ed01-4823-ac1e-c681df43a37f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f6bc88f1-8c97-4aab-a2a5-d6797cf24aa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69846C-B8FC-4AE5-BBC3-E1A1AEA14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d6d6ba-ed01-4823-ac1e-c681df43a37f"/>
    <ds:schemaRef ds:uri="f6bc88f1-8c97-4aab-a2a5-d6797cf24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35296</TotalTime>
  <Words>367</Words>
  <Application>Microsoft Macintosh PowerPoint</Application>
  <PresentationFormat>Widescreen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Geraldine Rizalina Grindrud Ahssain</dc:creator>
  <cp:lastModifiedBy>Siri Hjorth Johansen</cp:lastModifiedBy>
  <cp:revision>92</cp:revision>
  <cp:lastPrinted>2024-02-07T09:10:54Z</cp:lastPrinted>
  <dcterms:created xsi:type="dcterms:W3CDTF">2021-08-11T13:40:25Z</dcterms:created>
  <dcterms:modified xsi:type="dcterms:W3CDTF">2024-03-12T19:23:01Z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0x0101000D1552480FBE0D4D94728EF40E8649E3</vt:lpwstr>
  </property>
</Properties>
</file>